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8" r:id="rId4"/>
    <p:sldId id="259" r:id="rId5"/>
    <p:sldId id="265" r:id="rId6"/>
    <p:sldId id="266" r:id="rId7"/>
    <p:sldId id="267" r:id="rId8"/>
    <p:sldId id="269" r:id="rId9"/>
    <p:sldId id="261" r:id="rId10"/>
    <p:sldId id="262" r:id="rId11"/>
    <p:sldId id="26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33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0397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55575" y="1124744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l-PL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1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Rozwijanie kompetencji i sieci kontaktów lokalnych grup działania dla zapewnienia prawidłowej realizacji strategii rozwoju lokalnego kierowanego przez społeczność w latach 2014-2020</a:t>
            </a:r>
            <a:r>
              <a:rPr lang="pl-PL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1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47663" y="2924943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l-PL"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podsumowanie Warszawa 19 czerwca 2017 r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4041642"/>
            <a:ext cx="7741935" cy="2816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-PL" dirty="0"/>
              <a:t>Poznań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1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0" name="Shape 1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900" cy="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21" y="980728"/>
            <a:ext cx="8712968" cy="657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9014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-PL" dirty="0" smtClean="0"/>
              <a:t>Przysiek</a:t>
            </a:r>
            <a:endParaRPr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900" cy="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43" y="1164780"/>
            <a:ext cx="8352929" cy="496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250424"/>
            <a:ext cx="7772400" cy="94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Przypomnijmy	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683575" y="1194375"/>
            <a:ext cx="7848900" cy="489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l-PL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 cykl </a:t>
            </a:r>
            <a:r>
              <a:rPr lang="pl-PL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Szkolenie pozwalające na podniesienie kompetencji w zakresie oceny formalnej wniosków  w ramach Programu Rozwoju Obszarów Wiejskich na lata 2014-2020, ze szczególnym naciskiem na weryfikację biznesplanów i dokumentacji technicznej projektów inwestycyjnych.   Terminy grudzień 2016 - luty 2017  - </a:t>
            </a:r>
            <a:r>
              <a:rPr lang="pl-PL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dni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l-PL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II cykl - </a:t>
            </a:r>
            <a:r>
              <a:rPr lang="pl-PL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Rola inkubatorów przetwórstwa lokalnego w rozwoju gospodarki i wzmacnianiu rynków zbytu w oparciu o dobre praktyki działania inkubatorów w Polsce i za granicą.    8.02 </a:t>
            </a:r>
            <a:r>
              <a:rPr lang="pl-PL" sz="1800" i="1">
                <a:solidFill>
                  <a:schemeClr val="dk1"/>
                </a:solidFill>
              </a:rPr>
              <a:t> i 10.02.2017 </a:t>
            </a:r>
            <a:r>
              <a:rPr lang="pl-PL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dniowy     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l-PL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III cykl - </a:t>
            </a:r>
            <a:r>
              <a:rPr lang="pl-PL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Szkolenie w zakresie prowadzenia przez LGD doradztwa dla wnioskodawców i skutecznej komunikacji ze społecznością lokalną . marzec-kwiecień 2017 </a:t>
            </a:r>
            <a:r>
              <a:rPr lang="pl-PL" sz="1800" i="1">
                <a:solidFill>
                  <a:schemeClr val="dk1"/>
                </a:solidFill>
              </a:rPr>
              <a:t>     </a:t>
            </a:r>
            <a:r>
              <a:rPr lang="pl-PL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1 -dniowe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l-PL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IV cykl - </a:t>
            </a:r>
            <a:r>
              <a:rPr lang="pl-PL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Szkolenie w zakresie prowadzenia monitoringu i ewaluacji LSR (projektów)   maj - czerwiec 2017                     2 - dniowe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800" cy="63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 w ankietach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pl-PL" b="1" dirty="0" smtClean="0"/>
          </a:p>
          <a:p>
            <a:pPr marL="203200" indent="0">
              <a:buNone/>
            </a:pPr>
            <a:r>
              <a:rPr lang="pl-PL" b="1" dirty="0" smtClean="0"/>
              <a:t>A. Ocena </a:t>
            </a:r>
            <a:r>
              <a:rPr lang="pl-PL" b="1" dirty="0"/>
              <a:t>merytoryczna </a:t>
            </a:r>
            <a:r>
              <a:rPr lang="pl-PL" b="1" dirty="0" smtClean="0"/>
              <a:t>warsztatu</a:t>
            </a:r>
          </a:p>
          <a:p>
            <a:pPr marL="203200" indent="0">
              <a:buNone/>
            </a:pPr>
            <a:r>
              <a:rPr lang="pl-PL" b="1" dirty="0" smtClean="0"/>
              <a:t>B. Ocena </a:t>
            </a:r>
            <a:r>
              <a:rPr lang="pl-PL" b="1" dirty="0"/>
              <a:t>materiałów </a:t>
            </a:r>
            <a:r>
              <a:rPr lang="pl-PL" b="1" dirty="0" smtClean="0"/>
              <a:t>warsztatowych</a:t>
            </a:r>
          </a:p>
          <a:p>
            <a:pPr marL="203200" indent="0">
              <a:buNone/>
            </a:pPr>
            <a:r>
              <a:rPr lang="pl-PL" b="1" dirty="0" smtClean="0"/>
              <a:t>C. Ocena </a:t>
            </a:r>
            <a:r>
              <a:rPr lang="pl-PL" b="1" dirty="0"/>
              <a:t>prowadzących </a:t>
            </a:r>
            <a:r>
              <a:rPr lang="pl-PL" b="1" dirty="0" smtClean="0"/>
              <a:t>warsztat</a:t>
            </a:r>
          </a:p>
          <a:p>
            <a:pPr marL="203200" indent="0">
              <a:buNone/>
            </a:pPr>
            <a:r>
              <a:rPr lang="pl-PL" b="1" dirty="0" smtClean="0"/>
              <a:t>D. Ocena </a:t>
            </a:r>
            <a:r>
              <a:rPr lang="pl-PL" b="1" dirty="0"/>
              <a:t>organizacji </a:t>
            </a:r>
            <a:r>
              <a:rPr lang="pl-PL" b="1" dirty="0" smtClean="0"/>
              <a:t>konferencji</a:t>
            </a:r>
          </a:p>
          <a:p>
            <a:pPr marL="203200" indent="0">
              <a:buNone/>
            </a:pPr>
            <a:r>
              <a:rPr lang="pl-PL" b="1" dirty="0" smtClean="0"/>
              <a:t>E. Ocena </a:t>
            </a:r>
            <a:r>
              <a:rPr lang="pl-PL" b="1" dirty="0"/>
              <a:t>organizacji konferencji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86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-PL"/>
              <a:t>cykl 1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49242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900" cy="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title="Wyk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50" y="2171700"/>
            <a:ext cx="8551950" cy="35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685800" y="620689"/>
            <a:ext cx="7772400" cy="79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729200" y="124057"/>
            <a:ext cx="7848900" cy="6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l-PL" b="1"/>
              <a:t>Cykl 2</a:t>
            </a:r>
          </a:p>
        </p:txBody>
      </p:sp>
      <p:pic>
        <p:nvPicPr>
          <p:cNvPr id="153" name="Shape 15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800" cy="6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title="Wyk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238278"/>
            <a:ext cx="6858000" cy="423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5800" y="620689"/>
            <a:ext cx="7772400" cy="79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685800" y="269207"/>
            <a:ext cx="7848900" cy="79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l-PL" b="1"/>
              <a:t>Cykl 3</a:t>
            </a:r>
          </a:p>
        </p:txBody>
      </p:sp>
      <p:pic>
        <p:nvPicPr>
          <p:cNvPr id="161" name="Shape 16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800" cy="6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title="Wyk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196578"/>
            <a:ext cx="6858000" cy="446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178507"/>
            <a:ext cx="7848900" cy="6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l-PL" b="1"/>
              <a:t>Cykl 4</a:t>
            </a: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b="1"/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800" cy="6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title="Wyk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310878"/>
            <a:ext cx="6858000" cy="424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/>
              <a:t>Podsumowanie udziału LGD w warsztatach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49242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l-PL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Jednorazowy udział - 		24 </a:t>
            </a:r>
            <a:r>
              <a:rPr lang="pl-PL" dirty="0" err="1"/>
              <a:t>lgd</a:t>
            </a:r>
            <a:endParaRPr lang="pl-PL" dirty="0"/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Dwukrotny udział - 			52 </a:t>
            </a:r>
            <a:r>
              <a:rPr lang="pl-PL" dirty="0" err="1"/>
              <a:t>lgd</a:t>
            </a:r>
            <a:endParaRPr lang="pl-PL" dirty="0"/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trzykrotny udział  - 			68 </a:t>
            </a:r>
            <a:r>
              <a:rPr lang="pl-PL" dirty="0" err="1"/>
              <a:t>lgd</a:t>
            </a:r>
            <a:endParaRPr lang="pl-PL" dirty="0"/>
          </a:p>
          <a:p>
            <a:pPr lvl="0">
              <a:spcBef>
                <a:spcPts val="0"/>
              </a:spcBef>
              <a:buNone/>
            </a:pPr>
            <a:r>
              <a:rPr lang="pl-PL" dirty="0"/>
              <a:t>Na wszystkich czterech - 	</a:t>
            </a:r>
            <a:r>
              <a:rPr lang="pl-PL" dirty="0" smtClean="0"/>
              <a:t>	10 </a:t>
            </a:r>
            <a:r>
              <a:rPr lang="pl-PL" dirty="0" err="1"/>
              <a:t>lgd</a:t>
            </a:r>
            <a:endParaRPr lang="pl-PL" dirty="0"/>
          </a:p>
        </p:txBody>
      </p:sp>
      <p:pic>
        <p:nvPicPr>
          <p:cNvPr id="100" name="Shape 1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900" cy="6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6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-PL"/>
              <a:t>Kraków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6093296"/>
            <a:ext cx="2082900" cy="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975"/>
            <a:ext cx="9144005" cy="491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Pokaz na ekranie (4:3)</PresentationFormat>
  <Paragraphs>31</Paragraphs>
  <Slides>11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 Rozwijanie kompetencji i sieci kontaktów lokalnych grup działania dla zapewnienia prawidłowej realizacji strategii rozwoju lokalnego kierowanego przez społeczność w latach 2014-2020  </vt:lpstr>
      <vt:lpstr>Przypomnijmy </vt:lpstr>
      <vt:lpstr>Pytania w ankietach</vt:lpstr>
      <vt:lpstr>cykl 1</vt:lpstr>
      <vt:lpstr> </vt:lpstr>
      <vt:lpstr> </vt:lpstr>
      <vt:lpstr>Prezentacja programu PowerPoint</vt:lpstr>
      <vt:lpstr>Podsumowanie udziału LGD w warsztatach </vt:lpstr>
      <vt:lpstr>Kraków</vt:lpstr>
      <vt:lpstr>Poznań</vt:lpstr>
      <vt:lpstr>Przysiek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Rozwijanie kompetencji i sieci kontaktów lokalnych grup działania dla zapewnienia prawidłowej realizacji strategii rozwoju lokalnego kierowanego przez społeczność w latach 2014-2020</dc:title>
  <dc:creator>Malgorzata</dc:creator>
  <cp:lastModifiedBy>Malgorzata</cp:lastModifiedBy>
  <cp:revision>3</cp:revision>
  <dcterms:modified xsi:type="dcterms:W3CDTF">2017-06-18T21:22:33Z</dcterms:modified>
</cp:coreProperties>
</file>