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68" r:id="rId4"/>
    <p:sldId id="259" r:id="rId5"/>
    <p:sldId id="265" r:id="rId6"/>
    <p:sldId id="266" r:id="rId7"/>
    <p:sldId id="267" r:id="rId8"/>
    <p:sldId id="269" r:id="rId9"/>
    <p:sldId id="261" r:id="rId10"/>
    <p:sldId id="262" r:id="rId11"/>
    <p:sldId id="263" r:id="rId12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033" autoAdjust="0"/>
  </p:normalViewPr>
  <p:slideViewPr>
    <p:cSldViewPr>
      <p:cViewPr>
        <p:scale>
          <a:sx n="78" d="100"/>
          <a:sy n="78" d="100"/>
        </p:scale>
        <p:origin x="-11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603978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9" name="Shape 8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7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5" name="Shape 16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buClr>
                <a:srgbClr val="888888"/>
              </a:buClr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3335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3335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5875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5875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ctrTitle"/>
          </p:nvPr>
        </p:nvSpPr>
        <p:spPr>
          <a:xfrm>
            <a:off x="755575" y="1124744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l-PL"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16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Rozwijanie kompetencji i sieci kontaktów lokalnych grup działania dla zapewnienia prawidłowej realizacji strategii rozwoju lokalnego kierowanego przez społeczność w latach 2014-2020</a:t>
            </a:r>
            <a:r>
              <a:rPr lang="pl-PL"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l-PL" sz="216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Shape 85"/>
          <p:cNvSpPr txBox="1">
            <a:spLocks noGrp="1"/>
          </p:cNvSpPr>
          <p:nvPr>
            <p:ph type="subTitle" idx="1"/>
          </p:nvPr>
        </p:nvSpPr>
        <p:spPr>
          <a:xfrm>
            <a:off x="1547663" y="2924943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r>
              <a:rPr lang="pl-PL"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podsumowanie Warszawa 19 czerwca 2017 r</a:t>
            </a:r>
          </a:p>
        </p:txBody>
      </p:sp>
      <p:pic>
        <p:nvPicPr>
          <p:cNvPr id="86" name="Shape 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1600" y="4041642"/>
            <a:ext cx="7741935" cy="28163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7780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l-PL" dirty="0"/>
              <a:t>Poznań</a:t>
            </a:r>
          </a:p>
        </p:txBody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42108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pic>
        <p:nvPicPr>
          <p:cNvPr id="130" name="Shape 13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876256" y="6093296"/>
            <a:ext cx="2082900" cy="63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Shape 1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1521" y="980728"/>
            <a:ext cx="8712968" cy="6575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890143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l-PL" dirty="0" smtClean="0"/>
              <a:t>Przysiek</a:t>
            </a:r>
            <a:endParaRPr dirty="0"/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pic>
        <p:nvPicPr>
          <p:cNvPr id="138" name="Shape 13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876256" y="6093296"/>
            <a:ext cx="2082900" cy="63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Shape 1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7543" y="1164780"/>
            <a:ext cx="8352929" cy="49682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ctrTitle"/>
          </p:nvPr>
        </p:nvSpPr>
        <p:spPr>
          <a:xfrm>
            <a:off x="685800" y="250424"/>
            <a:ext cx="7772400" cy="944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l-PL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Przypomnijmy	</a:t>
            </a:r>
          </a:p>
        </p:txBody>
      </p:sp>
      <p:sp>
        <p:nvSpPr>
          <p:cNvPr id="92" name="Shape 92"/>
          <p:cNvSpPr txBox="1">
            <a:spLocks noGrp="1"/>
          </p:cNvSpPr>
          <p:nvPr>
            <p:ph type="subTitle" idx="1"/>
          </p:nvPr>
        </p:nvSpPr>
        <p:spPr>
          <a:xfrm>
            <a:off x="683575" y="1194375"/>
            <a:ext cx="7848900" cy="489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Arial"/>
              <a:buNone/>
            </a:pPr>
            <a:r>
              <a:rPr lang="pl-PL" sz="32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I cykl </a:t>
            </a:r>
            <a:r>
              <a:rPr lang="pl-PL"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pl-PL" sz="1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Szkolenie pozwalające na podniesienie kompetencji w zakresie oceny formalnej wniosków  w ramach Programu Rozwoju Obszarów Wiejskich na lata 2014-2020, ze szczególnym naciskiem na weryfikację biznesplanów i dokumentacji technicznej projektów inwestycyjnych.   Terminy grudzień 2016 - luty 2017  - </a:t>
            </a:r>
            <a:r>
              <a:rPr lang="pl-PL" sz="18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dni </a:t>
            </a:r>
          </a:p>
          <a:p>
            <a:pPr marL="0" marR="0" lvl="0" indent="0" algn="l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Arial"/>
              <a:buNone/>
            </a:pPr>
            <a:r>
              <a:rPr lang="pl-PL" sz="32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II cykl - </a:t>
            </a:r>
            <a:r>
              <a:rPr lang="pl-PL" sz="1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Rola inkubatorów przetwórstwa lokalnego w rozwoju gospodarki i wzmacnianiu rynków zbytu w oparciu o dobre praktyki działania inkubatorów w Polsce i za granicą.    8.02 </a:t>
            </a:r>
            <a:r>
              <a:rPr lang="pl-PL" sz="1800" i="1">
                <a:solidFill>
                  <a:schemeClr val="dk1"/>
                </a:solidFill>
              </a:rPr>
              <a:t> i 10.02.2017 </a:t>
            </a:r>
            <a:r>
              <a:rPr lang="pl-PL" sz="1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</a:t>
            </a:r>
            <a:r>
              <a:rPr lang="pl-PL" sz="18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1- dniowy      </a:t>
            </a:r>
          </a:p>
          <a:p>
            <a:pPr marL="0" marR="0" lvl="0" indent="0" algn="l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Arial"/>
              <a:buNone/>
            </a:pPr>
            <a:r>
              <a:rPr lang="pl-PL" sz="32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III cykl - </a:t>
            </a:r>
            <a:r>
              <a:rPr lang="pl-PL" sz="1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Szkolenie w zakresie prowadzenia przez LGD doradztwa dla wnioskodawców i skutecznej komunikacji ze społecznością lokalną . marzec-kwiecień 2017 </a:t>
            </a:r>
            <a:r>
              <a:rPr lang="pl-PL" sz="1800" i="1">
                <a:solidFill>
                  <a:schemeClr val="dk1"/>
                </a:solidFill>
              </a:rPr>
              <a:t>     </a:t>
            </a:r>
            <a:r>
              <a:rPr lang="pl-PL" sz="1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1 -dniowe</a:t>
            </a:r>
          </a:p>
          <a:p>
            <a:pPr marL="0" marR="0" lvl="0" indent="0" algn="l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Arial"/>
              <a:buNone/>
            </a:pPr>
            <a:r>
              <a:rPr lang="pl-PL" sz="32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IV cykl - </a:t>
            </a:r>
            <a:r>
              <a:rPr lang="pl-PL" sz="1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Szkolenie w zakresie prowadzenia monitoringu i ewaluacji LSR (projektów)   maj - czerwiec 2017                     2 - dniowe</a:t>
            </a:r>
          </a:p>
          <a:p>
            <a:pPr marL="0" marR="0" lvl="0" indent="0" algn="l" rtl="0">
              <a:spcBef>
                <a:spcPts val="640"/>
              </a:spcBef>
              <a:buClr>
                <a:srgbClr val="888888"/>
              </a:buClr>
              <a:buSzPct val="25000"/>
              <a:buFont typeface="Arial"/>
              <a:buNone/>
            </a:pPr>
            <a:endParaRPr sz="3200" b="1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" name="Shape 93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876256" y="6093296"/>
            <a:ext cx="2082800" cy="6302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Pytania w ankietach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03200" indent="0">
              <a:buNone/>
            </a:pPr>
            <a:endParaRPr lang="pl-PL" b="1" dirty="0" smtClean="0"/>
          </a:p>
          <a:p>
            <a:pPr marL="203200" indent="0">
              <a:buNone/>
            </a:pPr>
            <a:r>
              <a:rPr lang="pl-PL" b="1" dirty="0" smtClean="0"/>
              <a:t>A. Ocena </a:t>
            </a:r>
            <a:r>
              <a:rPr lang="pl-PL" b="1" dirty="0"/>
              <a:t>merytoryczna </a:t>
            </a:r>
            <a:r>
              <a:rPr lang="pl-PL" b="1" dirty="0" smtClean="0"/>
              <a:t>warsztatu</a:t>
            </a:r>
          </a:p>
          <a:p>
            <a:pPr marL="203200" indent="0">
              <a:buNone/>
            </a:pPr>
            <a:r>
              <a:rPr lang="pl-PL" b="1" dirty="0" smtClean="0"/>
              <a:t>B. Ocena </a:t>
            </a:r>
            <a:r>
              <a:rPr lang="pl-PL" b="1" dirty="0"/>
              <a:t>materiałów </a:t>
            </a:r>
            <a:r>
              <a:rPr lang="pl-PL" b="1" dirty="0" smtClean="0"/>
              <a:t>warsztatowych</a:t>
            </a:r>
          </a:p>
          <a:p>
            <a:pPr marL="203200" indent="0">
              <a:buNone/>
            </a:pPr>
            <a:r>
              <a:rPr lang="pl-PL" b="1" dirty="0" smtClean="0"/>
              <a:t>C. Ocena </a:t>
            </a:r>
            <a:r>
              <a:rPr lang="pl-PL" b="1" dirty="0"/>
              <a:t>prowadzących </a:t>
            </a:r>
            <a:r>
              <a:rPr lang="pl-PL" b="1" dirty="0" smtClean="0"/>
              <a:t>warsztat</a:t>
            </a:r>
          </a:p>
          <a:p>
            <a:pPr marL="203200" indent="0">
              <a:buNone/>
            </a:pPr>
            <a:r>
              <a:rPr lang="pl-PL" b="1" dirty="0" smtClean="0"/>
              <a:t>D. Ocena </a:t>
            </a:r>
            <a:r>
              <a:rPr lang="pl-PL" b="1" dirty="0"/>
              <a:t>organizacji </a:t>
            </a:r>
            <a:r>
              <a:rPr lang="pl-PL" b="1" dirty="0" smtClean="0"/>
              <a:t>konferencji</a:t>
            </a:r>
          </a:p>
          <a:p>
            <a:pPr marL="203200" indent="0">
              <a:buNone/>
            </a:pPr>
            <a:r>
              <a:rPr lang="pl-PL" b="1" dirty="0" smtClean="0"/>
              <a:t>E. Ocena </a:t>
            </a:r>
            <a:r>
              <a:rPr lang="pl-PL" b="1" dirty="0"/>
              <a:t>organizacji konferencji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08697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l-PL"/>
              <a:t>cykl 1</a:t>
            </a:r>
          </a:p>
        </p:txBody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457200" y="1492425"/>
            <a:ext cx="8229600" cy="452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  <p:pic>
        <p:nvPicPr>
          <p:cNvPr id="107" name="Shape 10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876256" y="6093296"/>
            <a:ext cx="2082900" cy="63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Shape 108" title="Wykres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4850" y="2171700"/>
            <a:ext cx="8551950" cy="351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>
            <a:spLocks noGrp="1"/>
          </p:cNvSpPr>
          <p:nvPr>
            <p:ph type="ctrTitle"/>
          </p:nvPr>
        </p:nvSpPr>
        <p:spPr>
          <a:xfrm>
            <a:off x="685800" y="620689"/>
            <a:ext cx="7772400" cy="7920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l-PL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</a:p>
        </p:txBody>
      </p:sp>
      <p:sp>
        <p:nvSpPr>
          <p:cNvPr id="152" name="Shape 152"/>
          <p:cNvSpPr txBox="1">
            <a:spLocks noGrp="1"/>
          </p:cNvSpPr>
          <p:nvPr>
            <p:ph type="subTitle" idx="1"/>
          </p:nvPr>
        </p:nvSpPr>
        <p:spPr>
          <a:xfrm>
            <a:off x="729200" y="124057"/>
            <a:ext cx="7848900" cy="681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r>
              <a:rPr lang="pl-PL" b="1"/>
              <a:t>Cykl 2</a:t>
            </a:r>
          </a:p>
        </p:txBody>
      </p:sp>
      <p:pic>
        <p:nvPicPr>
          <p:cNvPr id="153" name="Shape 153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876256" y="6093296"/>
            <a:ext cx="2082800" cy="630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Shape 154" title="Wykres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3000" y="1238278"/>
            <a:ext cx="6858000" cy="42362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ctrTitle"/>
          </p:nvPr>
        </p:nvSpPr>
        <p:spPr>
          <a:xfrm>
            <a:off x="685800" y="620689"/>
            <a:ext cx="7772400" cy="7920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l-PL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</a:p>
        </p:txBody>
      </p:sp>
      <p:sp>
        <p:nvSpPr>
          <p:cNvPr id="160" name="Shape 160"/>
          <p:cNvSpPr txBox="1">
            <a:spLocks noGrp="1"/>
          </p:cNvSpPr>
          <p:nvPr>
            <p:ph type="subTitle" idx="1"/>
          </p:nvPr>
        </p:nvSpPr>
        <p:spPr>
          <a:xfrm>
            <a:off x="685800" y="269207"/>
            <a:ext cx="7848900" cy="79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r>
              <a:rPr lang="pl-PL" b="1"/>
              <a:t>Cykl 3</a:t>
            </a:r>
          </a:p>
        </p:txBody>
      </p:sp>
      <p:pic>
        <p:nvPicPr>
          <p:cNvPr id="161" name="Shape 161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876256" y="6093296"/>
            <a:ext cx="2082800" cy="630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Shape 162" title="Wykres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3000" y="1196578"/>
            <a:ext cx="6858000" cy="44648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>
            <a:spLocks noGrp="1"/>
          </p:cNvSpPr>
          <p:nvPr>
            <p:ph type="subTitle" idx="1"/>
          </p:nvPr>
        </p:nvSpPr>
        <p:spPr>
          <a:xfrm>
            <a:off x="685800" y="178507"/>
            <a:ext cx="7848900" cy="681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l" rtl="0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r>
              <a:rPr lang="pl-PL" b="1"/>
              <a:t>Cykl 4</a:t>
            </a:r>
          </a:p>
          <a:p>
            <a:pPr marL="0" marR="0" lvl="0" indent="0" algn="l" rtl="0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endParaRPr b="1"/>
          </a:p>
        </p:txBody>
      </p:sp>
      <p:pic>
        <p:nvPicPr>
          <p:cNvPr id="168" name="Shape 168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876256" y="6093296"/>
            <a:ext cx="2082800" cy="630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Shape 169" title="Wykres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3000" y="1310878"/>
            <a:ext cx="6858000" cy="42433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l-PL"/>
              <a:t>Podsumowanie udziału LGD w warsztatach </a:t>
            </a:r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457200" y="1492425"/>
            <a:ext cx="8229600" cy="452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pl-PL" dirty="0" smtClean="0"/>
          </a:p>
          <a:p>
            <a:pPr lvl="0">
              <a:spcBef>
                <a:spcPts val="0"/>
              </a:spcBef>
              <a:buNone/>
            </a:pPr>
            <a:endParaRPr dirty="0"/>
          </a:p>
          <a:p>
            <a:pPr lvl="0">
              <a:spcBef>
                <a:spcPts val="0"/>
              </a:spcBef>
              <a:buNone/>
            </a:pPr>
            <a:r>
              <a:rPr lang="pl-PL" dirty="0"/>
              <a:t>Jednorazowy udział - 		24 </a:t>
            </a:r>
            <a:r>
              <a:rPr lang="pl-PL" dirty="0" err="1"/>
              <a:t>lgd</a:t>
            </a:r>
            <a:endParaRPr lang="pl-PL" dirty="0"/>
          </a:p>
          <a:p>
            <a:pPr lvl="0">
              <a:spcBef>
                <a:spcPts val="0"/>
              </a:spcBef>
              <a:buNone/>
            </a:pPr>
            <a:r>
              <a:rPr lang="pl-PL" dirty="0"/>
              <a:t>Dwukrotny udział - 			52 </a:t>
            </a:r>
            <a:r>
              <a:rPr lang="pl-PL" dirty="0" err="1"/>
              <a:t>lgd</a:t>
            </a:r>
            <a:endParaRPr lang="pl-PL" dirty="0"/>
          </a:p>
          <a:p>
            <a:pPr lvl="0">
              <a:spcBef>
                <a:spcPts val="0"/>
              </a:spcBef>
              <a:buNone/>
            </a:pPr>
            <a:r>
              <a:rPr lang="pl-PL" dirty="0"/>
              <a:t>trzykrotny udział  - 			68 </a:t>
            </a:r>
            <a:r>
              <a:rPr lang="pl-PL" dirty="0" err="1"/>
              <a:t>lgd</a:t>
            </a:r>
            <a:endParaRPr lang="pl-PL" dirty="0"/>
          </a:p>
          <a:p>
            <a:pPr lvl="0">
              <a:spcBef>
                <a:spcPts val="0"/>
              </a:spcBef>
              <a:buNone/>
            </a:pPr>
            <a:r>
              <a:rPr lang="pl-PL" dirty="0"/>
              <a:t>Na wszystkich czterech - 	</a:t>
            </a:r>
            <a:r>
              <a:rPr lang="pl-PL" dirty="0" smtClean="0"/>
              <a:t>	10 </a:t>
            </a:r>
            <a:r>
              <a:rPr lang="pl-PL" dirty="0" err="1"/>
              <a:t>lgd</a:t>
            </a:r>
            <a:endParaRPr lang="pl-PL" dirty="0"/>
          </a:p>
        </p:txBody>
      </p:sp>
      <p:pic>
        <p:nvPicPr>
          <p:cNvPr id="100" name="Shape 10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876256" y="6093296"/>
            <a:ext cx="2082900" cy="630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564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l-PL"/>
              <a:t>Kraków</a:t>
            </a:r>
          </a:p>
        </p:txBody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pic>
        <p:nvPicPr>
          <p:cNvPr id="122" name="Shape 12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876256" y="6093296"/>
            <a:ext cx="2082900" cy="63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Shape 1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009975"/>
            <a:ext cx="9144005" cy="4916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175</Words>
  <Application>Microsoft Office PowerPoint</Application>
  <PresentationFormat>Pokaz na ekranie (4:3)</PresentationFormat>
  <Paragraphs>31</Paragraphs>
  <Slides>11</Slides>
  <Notes>10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2" baseType="lpstr">
      <vt:lpstr>Motyw pakietu Office</vt:lpstr>
      <vt:lpstr> Rozwijanie kompetencji i sieci kontaktów lokalnych grup działania dla zapewnienia prawidłowej realizacji strategii rozwoju lokalnego kierowanego przez społeczność w latach 2014-2020  </vt:lpstr>
      <vt:lpstr>Przypomnijmy </vt:lpstr>
      <vt:lpstr>Pytania w ankietach</vt:lpstr>
      <vt:lpstr>cykl 1</vt:lpstr>
      <vt:lpstr> </vt:lpstr>
      <vt:lpstr> </vt:lpstr>
      <vt:lpstr>Prezentacja programu PowerPoint</vt:lpstr>
      <vt:lpstr>Podsumowanie udziału LGD w warsztatach </vt:lpstr>
      <vt:lpstr>Kraków</vt:lpstr>
      <vt:lpstr>Poznań</vt:lpstr>
      <vt:lpstr>Przysiek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Rozwijanie kompetencji i sieci kontaktów lokalnych grup działania dla zapewnienia prawidłowej realizacji strategii rozwoju lokalnego kierowanego przez społeczność w latach 2014-2020</dc:title>
  <dc:creator>Malgorzata</dc:creator>
  <cp:lastModifiedBy>Malgorzata</cp:lastModifiedBy>
  <cp:revision>3</cp:revision>
  <dcterms:modified xsi:type="dcterms:W3CDTF">2017-06-18T21:22:33Z</dcterms:modified>
</cp:coreProperties>
</file>