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94" r:id="rId2"/>
    <p:sldId id="567" r:id="rId3"/>
    <p:sldId id="569" r:id="rId4"/>
    <p:sldId id="568" r:id="rId5"/>
    <p:sldId id="570" r:id="rId6"/>
    <p:sldId id="571" r:id="rId7"/>
    <p:sldId id="511" r:id="rId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05350"/>
    <a:srgbClr val="9B393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22" d="100"/>
          <a:sy n="122" d="100"/>
        </p:scale>
        <p:origin x="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122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2017-06-26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Ewaluacja LSR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Departament Rozwoju Obszarów Wiejskich</a:t>
            </a:r>
            <a:br>
              <a:rPr lang="pl-PL" smtClean="0"/>
            </a:br>
            <a:r>
              <a:rPr lang="pl-PL" smtClean="0"/>
              <a:t>Ministerstwo Rolnictwa i Rozwoju Wsi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Ewaluacja LSR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Doświadczenia z okresu programowania 2007-2013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Wyniki raportu „</a:t>
            </a:r>
            <a:r>
              <a:rPr lang="pl-PL" cap="small" dirty="0" smtClean="0"/>
              <a:t>Ocena </a:t>
            </a:r>
            <a:r>
              <a:rPr lang="pl-PL" cap="small" dirty="0"/>
              <a:t>systemów monitorowania i ewaluacji </a:t>
            </a:r>
            <a:r>
              <a:rPr lang="pl-PL" cap="small" dirty="0" smtClean="0"/>
              <a:t>LSR…”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049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Ewaluacja LSR 2014-2020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On-</a:t>
            </a:r>
            <a:r>
              <a:rPr lang="pl-PL" dirty="0" err="1" smtClean="0"/>
              <a:t>going</a:t>
            </a:r>
            <a:r>
              <a:rPr lang="pl-PL" dirty="0" smtClean="0"/>
              <a:t> (bieżąca) –warsztat refleksyjny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Ex-post –ewaluacja zewnętrzna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6575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Warsztat refleksyjny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Raz w roku</a:t>
            </a:r>
          </a:p>
          <a:p>
            <a:r>
              <a:rPr lang="pl-PL" dirty="0" smtClean="0"/>
              <a:t>Wyniki/rekomendacje w sprawozdaniu rocznym</a:t>
            </a:r>
          </a:p>
          <a:p>
            <a:r>
              <a:rPr lang="pl-PL" dirty="0" smtClean="0"/>
              <a:t>Dyskusja (pracownicy, Rada, Zarząd)</a:t>
            </a:r>
          </a:p>
          <a:p>
            <a:r>
              <a:rPr lang="pl-PL" dirty="0" smtClean="0"/>
              <a:t>Fakultatywnie –przedstawiciel SW, inne </a:t>
            </a:r>
            <a:r>
              <a:rPr lang="pl-PL" dirty="0" err="1" smtClean="0"/>
              <a:t>LGDy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2559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Warsztat refleksyjny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Dyskusja nt.:</a:t>
            </a:r>
          </a:p>
          <a:p>
            <a:r>
              <a:rPr lang="pl-PL" dirty="0"/>
              <a:t>realizacji </a:t>
            </a:r>
            <a:r>
              <a:rPr lang="pl-PL" dirty="0" smtClean="0"/>
              <a:t>finansowej i cele </a:t>
            </a:r>
            <a:r>
              <a:rPr lang="pl-PL" dirty="0"/>
              <a:t>LSR </a:t>
            </a:r>
            <a:endParaRPr lang="pl-PL" dirty="0" smtClean="0"/>
          </a:p>
          <a:p>
            <a:r>
              <a:rPr lang="pl-PL" dirty="0"/>
              <a:t>funkcjonowania LGD i biura </a:t>
            </a:r>
            <a:endParaRPr lang="pl-PL" dirty="0" smtClean="0"/>
          </a:p>
          <a:p>
            <a:r>
              <a:rPr lang="pl-PL" dirty="0"/>
              <a:t>sytuacji społeczno-gospodarczej </a:t>
            </a:r>
            <a:endParaRPr lang="pl-PL" dirty="0" smtClean="0"/>
          </a:p>
          <a:p>
            <a:r>
              <a:rPr lang="pl-PL" dirty="0"/>
              <a:t>w</a:t>
            </a:r>
            <a:r>
              <a:rPr lang="pl-PL" dirty="0" smtClean="0"/>
              <a:t>niosków z udokumentowanych spotkań z mieszkańcami</a:t>
            </a:r>
          </a:p>
          <a:p>
            <a:r>
              <a:rPr lang="pl-PL" dirty="0" smtClean="0"/>
              <a:t>fakultatywnie -wyników </a:t>
            </a:r>
            <a:r>
              <a:rPr lang="pl-PL" dirty="0" smtClean="0"/>
              <a:t>ankiety</a:t>
            </a:r>
          </a:p>
          <a:p>
            <a:r>
              <a:rPr lang="pl-PL" dirty="0"/>
              <a:t>fakultatywnie </a:t>
            </a:r>
            <a:r>
              <a:rPr lang="pl-PL" dirty="0" smtClean="0"/>
              <a:t>- wyników </a:t>
            </a:r>
            <a:r>
              <a:rPr lang="pl-PL" dirty="0" smtClean="0"/>
              <a:t>przeprowadzonych wywiadów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1083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Ewaluacja ex-post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2020-2021</a:t>
            </a:r>
          </a:p>
          <a:p>
            <a:r>
              <a:rPr lang="pl-PL" dirty="0"/>
              <a:t>z</a:t>
            </a:r>
            <a:r>
              <a:rPr lang="pl-PL" dirty="0" smtClean="0"/>
              <a:t>lecona firmie zewnętrznej</a:t>
            </a:r>
          </a:p>
          <a:p>
            <a:r>
              <a:rPr lang="pl-PL" dirty="0"/>
              <a:t>p</a:t>
            </a:r>
            <a:r>
              <a:rPr lang="pl-PL" dirty="0" smtClean="0"/>
              <a:t>roponujemy wspólny (kilka LGD) wybór </a:t>
            </a:r>
            <a:r>
              <a:rPr lang="pl-PL" dirty="0" err="1" smtClean="0"/>
              <a:t>ewaluatora</a:t>
            </a:r>
            <a:r>
              <a:rPr lang="pl-PL" dirty="0" smtClean="0"/>
              <a:t> zewnętrznego</a:t>
            </a:r>
          </a:p>
          <a:p>
            <a:r>
              <a:rPr lang="pl-PL" dirty="0" smtClean="0"/>
              <a:t>minimum pytań badawczych</a:t>
            </a:r>
          </a:p>
          <a:p>
            <a:r>
              <a:rPr lang="pl-PL" dirty="0" smtClean="0"/>
              <a:t>struktura raportu końcowego</a:t>
            </a:r>
          </a:p>
          <a:p>
            <a:r>
              <a:rPr lang="pl-PL" dirty="0"/>
              <a:t>p</a:t>
            </a:r>
            <a:r>
              <a:rPr lang="pl-PL" dirty="0" smtClean="0"/>
              <a:t>oradnik i załączniki fakultatywne</a:t>
            </a:r>
          </a:p>
          <a:p>
            <a:r>
              <a:rPr lang="pl-PL" dirty="0"/>
              <a:t>p</a:t>
            </a:r>
            <a:r>
              <a:rPr lang="pl-PL" dirty="0" smtClean="0"/>
              <a:t>lanowane szkolenia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888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smtClean="0"/>
              <a:t>Dziękuję</a:t>
            </a:r>
            <a:r>
              <a:rPr lang="pl-PL" smtClean="0"/>
              <a:t> </a:t>
            </a:r>
            <a:r>
              <a:rPr lang="pl-PL" b="1" smtClean="0"/>
              <a:t>za</a:t>
            </a:r>
            <a:r>
              <a:rPr lang="pl-PL" smtClean="0"/>
              <a:t> </a:t>
            </a:r>
            <a:r>
              <a:rPr lang="pl-PL" b="1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7604</TotalTime>
  <Words>100</Words>
  <Application>Microsoft Office PowerPoint</Application>
  <PresentationFormat>Pokaz na ekranie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Leader</vt:lpstr>
      <vt:lpstr>Ewaluacja LSR</vt:lpstr>
      <vt:lpstr>Ewaluacja LSR</vt:lpstr>
      <vt:lpstr>Ewaluacja LSR 2014-2020</vt:lpstr>
      <vt:lpstr>Warsztat refleksyjny</vt:lpstr>
      <vt:lpstr>Warsztat refleksyjny</vt:lpstr>
      <vt:lpstr>Ewaluacja ex-post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Wirtek Grzegorz</cp:lastModifiedBy>
  <cp:revision>720</cp:revision>
  <dcterms:created xsi:type="dcterms:W3CDTF">2009-06-02T12:46:28Z</dcterms:created>
  <dcterms:modified xsi:type="dcterms:W3CDTF">2017-06-26T06:09:12Z</dcterms:modified>
</cp:coreProperties>
</file>